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5" r:id="rId4"/>
    <p:sldId id="259" r:id="rId5"/>
    <p:sldId id="260" r:id="rId6"/>
    <p:sldId id="261" r:id="rId7"/>
    <p:sldId id="279" r:id="rId8"/>
    <p:sldId id="262" r:id="rId9"/>
    <p:sldId id="269" r:id="rId10"/>
    <p:sldId id="264" r:id="rId11"/>
    <p:sldId id="265" r:id="rId12"/>
    <p:sldId id="268" r:id="rId13"/>
    <p:sldId id="267" r:id="rId14"/>
    <p:sldId id="266" r:id="rId15"/>
    <p:sldId id="272" r:id="rId16"/>
    <p:sldId id="273" r:id="rId17"/>
    <p:sldId id="274" r:id="rId18"/>
    <p:sldId id="280" r:id="rId19"/>
    <p:sldId id="281" r:id="rId20"/>
    <p:sldId id="270" r:id="rId21"/>
    <p:sldId id="271" r:id="rId22"/>
    <p:sldId id="276" r:id="rId23"/>
    <p:sldId id="277" r:id="rId24"/>
    <p:sldId id="27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863E-3A1B-4C4D-93FB-9300000F85E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D81E-A7E3-40AC-B4CD-FE67ABBC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B4DC3-2D55-4C9F-9C7E-441E48F745FE}" type="slidenum">
              <a:rPr lang="en-SG" smtClean="0"/>
              <a:pPr>
                <a:defRPr/>
              </a:pPr>
              <a:t>4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CB6E6-579B-4C91-B393-B66D56E21552}" type="slidenum">
              <a:rPr lang="en-SG" smtClean="0"/>
              <a:pPr>
                <a:defRPr/>
              </a:pPr>
              <a:t>16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7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8408-12CA-46A4-A574-0380BCF9964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7F94-93F6-40AD-A717-7F52FCEE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50" y="0"/>
            <a:ext cx="8858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03" tIns="41601" rIns="83203" bIns="41601">
            <a:spAutoFit/>
          </a:bodyPr>
          <a:lstStyle>
            <a:lvl1pPr defTabSz="8318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</a:rPr>
              <a:t>TRƯỜNG</a:t>
            </a:r>
            <a:r>
              <a:rPr lang="en-US" sz="3600" b="1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3600" b="1">
                <a:solidFill>
                  <a:srgbClr val="0000CC"/>
                </a:solidFill>
              </a:rPr>
              <a:t>THCS PHAN ĐÌNH GIÓT</a:t>
            </a:r>
            <a:endParaRPr lang="en-US" sz="3600" b="1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2051" name="Picture 8" descr="http://thuthuat.pro/wp-content/uploads/2015/05/khung-hinh-de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00101" y="1643050"/>
            <a:ext cx="292895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2Left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Chào mừng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7620" y="2928934"/>
            <a:ext cx="4357718" cy="175432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 thầy cô </a:t>
            </a:r>
          </a:p>
          <a:p>
            <a:pPr algn="ctr">
              <a:defRPr/>
            </a:pPr>
            <a:r>
              <a:rPr lang="en-US" sz="5400" b="1" dirty="0">
                <a:ln w="18000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đến dự giờ</a:t>
            </a:r>
          </a:p>
        </p:txBody>
      </p:sp>
    </p:spTree>
    <p:extLst>
      <p:ext uri="{BB962C8B-B14F-4D97-AF65-F5344CB8AC3E}">
        <p14:creationId xmlns:p14="http://schemas.microsoft.com/office/powerpoint/2010/main" val="343043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09"/>
          <p:cNvSpPr txBox="1">
            <a:spLocks noChangeArrowheads="1"/>
          </p:cNvSpPr>
          <p:nvPr/>
        </p:nvSpPr>
        <p:spPr bwMode="auto">
          <a:xfrm>
            <a:off x="2362200" y="1524000"/>
            <a:ext cx="388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Aial"/>
              </a:rPr>
              <a:t>Thời gian: 2 phút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Hình thức : Tổ nhóm</a:t>
            </a:r>
            <a:endParaRPr lang="en-US" sz="2800">
              <a:latin typeface="Aial"/>
            </a:endParaRPr>
          </a:p>
        </p:txBody>
      </p:sp>
      <p:pic>
        <p:nvPicPr>
          <p:cNvPr id="10243" name="Picture 126" descr="https://lh4.googleusercontent.com/-QIVIdBPmq6U/UXXpROGOAtI/AAAAAAAAAm4/4IiuXtf6UZQ/s640/CNTTV.NET---005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" name="Cloud Callout 311"/>
          <p:cNvSpPr>
            <a:spLocks noChangeArrowheads="1"/>
          </p:cNvSpPr>
          <p:nvPr/>
        </p:nvSpPr>
        <p:spPr bwMode="auto">
          <a:xfrm>
            <a:off x="1963738" y="109538"/>
            <a:ext cx="4056062" cy="1262062"/>
          </a:xfrm>
          <a:prstGeom prst="cloudCallout">
            <a:avLst>
              <a:gd name="adj1" fmla="val -32168"/>
              <a:gd name="adj2" fmla="val 65097"/>
            </a:avLst>
          </a:prstGeom>
          <a:solidFill>
            <a:srgbClr val="FF0000">
              <a:alpha val="3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endParaRPr lang="en-US" sz="3600" b="1">
              <a:solidFill>
                <a:srgbClr val="3404BC"/>
              </a:solidFill>
              <a:latin typeface="Times New Roman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985883" y="457200"/>
            <a:ext cx="42625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Hoạt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động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nhóm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7175" y="1676400"/>
            <a:ext cx="6324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vi-V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vi-VN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just">
              <a:defRPr/>
            </a:pPr>
            <a:r>
              <a:rPr lang="vi-V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XX?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1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09010"/>
              </p:ext>
            </p:extLst>
          </p:nvPr>
        </p:nvGraphicFramePr>
        <p:xfrm>
          <a:off x="0" y="533400"/>
          <a:ext cx="9144000" cy="56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505200"/>
                <a:gridCol w="3048000"/>
              </a:tblGrid>
              <a:tr h="139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21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21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2400" y="817692"/>
            <a:ext cx="843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7183" y="758278"/>
            <a:ext cx="2331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595264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" y="4876800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9812" y="2209800"/>
            <a:ext cx="5838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8619" y="4138135"/>
            <a:ext cx="31710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8237" y="4138135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NỀN CHO PP\13117hinh-anh-background-hoa-mau-sac-tren-nen-tr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267" y="-142875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NỀN CHO PP\13117hinh-anh-background-hoa-mau-sac-tren-nen-tr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267" y="-142875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3679" y="1828800"/>
            <a:ext cx="67249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1931</a:t>
            </a:r>
          </a:p>
          <a:p>
            <a:pPr marL="342900" indent="-342900" algn="just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32.5%</a:t>
            </a:r>
          </a:p>
          <a:p>
            <a:pPr marL="342900" indent="-342900" algn="just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80%</a:t>
            </a:r>
          </a:p>
          <a:p>
            <a:pPr marL="342900" indent="-342900" algn="just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9286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23217"/>
              </p:ext>
            </p:extLst>
          </p:nvPr>
        </p:nvGraphicFramePr>
        <p:xfrm>
          <a:off x="152400" y="142875"/>
          <a:ext cx="8839200" cy="656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1743852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I-ta-li-a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18873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  </a:t>
                      </a:r>
                    </a:p>
                    <a:p>
                      <a:endParaRPr lang="en-US" sz="1800" b="1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</a:endParaRPr>
                    </a:p>
                    <a:p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</a:rPr>
                        <a:t>  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  <a:p>
                      <a:endParaRPr lang="en-US" sz="1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  <a:p>
                      <a:r>
                        <a:rPr lang="en-US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  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   </a:t>
                      </a:r>
                    </a:p>
                    <a:p>
                      <a:endParaRPr lang="en-US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</a:rPr>
                        <a:t> </a:t>
                      </a:r>
                      <a:endParaRPr lang="en-US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21336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Thoát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cuộc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hủng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hoảng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cải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151723"/>
            <a:ext cx="2666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Thoát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khủng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hoảng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xít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hóa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chế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thống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trị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chiến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giới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177849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Thoát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cuộc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khủng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hoảng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quân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hóa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xâm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bành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trướng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71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Luoc do ve su banh truong cua de quoc Nhat Ban cuoi the ki XIX dau the ki 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985125" y="2479675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(9/1931)</a:t>
            </a:r>
          </a:p>
        </p:txBody>
      </p:sp>
    </p:spTree>
    <p:extLst>
      <p:ext uri="{BB962C8B-B14F-4D97-AF65-F5344CB8AC3E}">
        <p14:creationId xmlns:p14="http://schemas.microsoft.com/office/powerpoint/2010/main" val="27216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23319"/>
              </p:ext>
            </p:extLst>
          </p:nvPr>
        </p:nvGraphicFramePr>
        <p:xfrm>
          <a:off x="-61913" y="0"/>
          <a:ext cx="4330701" cy="800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4" imgW="3180952" imgH="5144218" progId="Paint.Picture">
                  <p:embed/>
                </p:oleObj>
              </mc:Choice>
              <mc:Fallback>
                <p:oleObj name="Bitmap Image" r:id="rId4" imgW="3180952" imgH="51442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0"/>
                        <a:ext cx="4330701" cy="800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857750" cy="6858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8-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4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Japanese_marines_during_the_Battle_of_Shanghai,_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japanese_in_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45" name="Picture 13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7" name="Picture 5" descr="SUMO Nhat 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14625"/>
            <a:ext cx="45005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46" name="Picture 14" descr="1778_1_3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442912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2643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88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Kita_Ik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037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91743" y="1600200"/>
            <a:ext cx="4267200" cy="3124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 eaLnBrk="1" hangingPunct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Kita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26.2.1936,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Kohki_Hirota_suit 9 March 1936 – 2 February 1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381000"/>
            <a:ext cx="412296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00563" y="200025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Hi-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9.3.1936,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785813"/>
            <a:ext cx="2286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I.Nhật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3125"/>
            <a:ext cx="2000250" cy="20313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  BẢN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 TRANH THẾ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1918-1939)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313" y="5000625"/>
            <a:ext cx="192881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II.Nhật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(1929-1939)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50" y="0"/>
            <a:ext cx="150018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1.Kinh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8" y="1785938"/>
            <a:ext cx="142875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3399"/>
                </a:solidFill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2.Xã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solidFill>
                <a:srgbClr val="FF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8" y="3500438"/>
            <a:ext cx="200025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1.Kinh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5" y="6211670"/>
            <a:ext cx="23574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0875" y="0"/>
            <a:ext cx="21431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4388" y="672908"/>
            <a:ext cx="21431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/SGK.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1399" y="1471523"/>
            <a:ext cx="214312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-7.1922 ĐCS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09" y="5185291"/>
            <a:ext cx="229552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0874" y="3932941"/>
            <a:ext cx="214312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75" y="2939130"/>
            <a:ext cx="21221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88070" y="6168520"/>
            <a:ext cx="20716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CNPX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500063" y="1000125"/>
            <a:ext cx="928687" cy="1071563"/>
          </a:xfrm>
          <a:prstGeom prst="bentArrow">
            <a:avLst>
              <a:gd name="adj1" fmla="val 25000"/>
              <a:gd name="adj2" fmla="val 25000"/>
              <a:gd name="adj3" fmla="val 28228"/>
              <a:gd name="adj4" fmla="val 51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flipV="1">
            <a:off x="428625" y="4500563"/>
            <a:ext cx="928688" cy="1214437"/>
          </a:xfrm>
          <a:prstGeom prst="bentArrow">
            <a:avLst>
              <a:gd name="adj1" fmla="val 25000"/>
              <a:gd name="adj2" fmla="val 25000"/>
              <a:gd name="adj3" fmla="val 28228"/>
              <a:gd name="adj4" fmla="val 53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Left-Up Arrow 25"/>
          <p:cNvSpPr/>
          <p:nvPr/>
        </p:nvSpPr>
        <p:spPr>
          <a:xfrm rot="8757366">
            <a:off x="3906838" y="758825"/>
            <a:ext cx="758825" cy="1125538"/>
          </a:xfrm>
          <a:prstGeom prst="leftUpArrow">
            <a:avLst>
              <a:gd name="adj1" fmla="val 25000"/>
              <a:gd name="adj2" fmla="val 1529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5571078">
            <a:off x="6274594" y="-173831"/>
            <a:ext cx="247650" cy="1014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7033814">
            <a:off x="6281738" y="152400"/>
            <a:ext cx="244475" cy="103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6356644">
            <a:off x="6323942" y="1703518"/>
            <a:ext cx="249034" cy="1094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6200000">
            <a:off x="6366831" y="3161344"/>
            <a:ext cx="285304" cy="855541"/>
          </a:xfrm>
          <a:prstGeom prst="downArrow">
            <a:avLst>
              <a:gd name="adj1" fmla="val 438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4727345">
            <a:off x="6319806" y="4416855"/>
            <a:ext cx="346075" cy="969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400689" y="6262798"/>
            <a:ext cx="333375" cy="704627"/>
          </a:xfrm>
          <a:prstGeom prst="downArrow">
            <a:avLst>
              <a:gd name="adj1" fmla="val 438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7413392">
            <a:off x="6303036" y="4939229"/>
            <a:ext cx="399246" cy="850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43375" y="5000625"/>
            <a:ext cx="192881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own Arrow 37"/>
          <p:cNvSpPr/>
          <p:nvPr/>
        </p:nvSpPr>
        <p:spPr>
          <a:xfrm rot="12708363">
            <a:off x="3517900" y="3829050"/>
            <a:ext cx="381000" cy="1408113"/>
          </a:xfrm>
          <a:prstGeom prst="downArrow">
            <a:avLst>
              <a:gd name="adj1" fmla="val 438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8816442">
            <a:off x="3541714" y="5407360"/>
            <a:ext cx="381000" cy="869950"/>
          </a:xfrm>
          <a:prstGeom prst="downArrow">
            <a:avLst>
              <a:gd name="adj1" fmla="val 438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5082481">
            <a:off x="3595688" y="4905375"/>
            <a:ext cx="381000" cy="714375"/>
          </a:xfrm>
          <a:prstGeom prst="downArrow">
            <a:avLst>
              <a:gd name="adj1" fmla="val 438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2" grpId="0" animBg="1"/>
      <p:bldP spid="24" grpId="0" animBg="1"/>
      <p:bldP spid="25" grpId="0" animBg="1"/>
      <p:bldP spid="18" grpId="0" animBg="1"/>
      <p:bldP spid="19" grpId="0" animBg="1"/>
      <p:bldP spid="23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9" grpId="0" animBg="1"/>
      <p:bldP spid="38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2895599" y="101600"/>
            <a:ext cx="3496469" cy="469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Giải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ô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chữ</a:t>
            </a:r>
            <a:endParaRPr 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662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ForwardNex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SG" sz="1800">
              <a:latin typeface="Arial" charset="0"/>
            </a:endParaRP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1143000" y="228600"/>
            <a:ext cx="1295400" cy="6858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66"/>
                </a:solidFill>
              </a:rPr>
              <a:t>KQ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500438" y="785813"/>
            <a:ext cx="515937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K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000375" y="128587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P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492500" y="12684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H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4025900" y="12684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Á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4546600" y="12684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T</a:t>
            </a: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5080000" y="12684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X</a:t>
            </a: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5580063" y="1268413"/>
            <a:ext cx="515937" cy="501650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Í</a:t>
            </a: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6072188" y="1285875"/>
            <a:ext cx="515937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T</a:t>
            </a:r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3492500" y="17637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Ô</a:t>
            </a:r>
          </a:p>
        </p:txBody>
      </p:sp>
      <p:sp>
        <p:nvSpPr>
          <p:cNvPr id="57402" name="Rectangle 58"/>
          <p:cNvSpPr>
            <a:spLocks noChangeArrowheads="1"/>
          </p:cNvSpPr>
          <p:nvPr/>
        </p:nvSpPr>
        <p:spPr bwMode="auto">
          <a:xfrm>
            <a:off x="3492500" y="22590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57414" name="Rectangle 70"/>
          <p:cNvSpPr>
            <a:spLocks noChangeArrowheads="1"/>
          </p:cNvSpPr>
          <p:nvPr/>
        </p:nvSpPr>
        <p:spPr bwMode="auto">
          <a:xfrm>
            <a:off x="19050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Đ</a:t>
            </a:r>
          </a:p>
        </p:txBody>
      </p:sp>
      <p:sp>
        <p:nvSpPr>
          <p:cNvPr id="57415" name="Rectangle 71"/>
          <p:cNvSpPr>
            <a:spLocks noChangeArrowheads="1"/>
          </p:cNvSpPr>
          <p:nvPr/>
        </p:nvSpPr>
        <p:spPr bwMode="auto">
          <a:xfrm>
            <a:off x="24384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Ả</a:t>
            </a:r>
          </a:p>
        </p:txBody>
      </p:sp>
      <p:sp>
        <p:nvSpPr>
          <p:cNvPr id="57416" name="Rectangle 72"/>
          <p:cNvSpPr>
            <a:spLocks noChangeArrowheads="1"/>
          </p:cNvSpPr>
          <p:nvPr/>
        </p:nvSpPr>
        <p:spPr bwMode="auto">
          <a:xfrm>
            <a:off x="29718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57417" name="Rectangle 73"/>
          <p:cNvSpPr>
            <a:spLocks noChangeArrowheads="1"/>
          </p:cNvSpPr>
          <p:nvPr/>
        </p:nvSpPr>
        <p:spPr bwMode="auto">
          <a:xfrm>
            <a:off x="34925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G</a:t>
            </a:r>
          </a:p>
        </p:txBody>
      </p:sp>
      <p:sp>
        <p:nvSpPr>
          <p:cNvPr id="57418" name="Rectangle 74"/>
          <p:cNvSpPr>
            <a:spLocks noChangeArrowheads="1"/>
          </p:cNvSpPr>
          <p:nvPr/>
        </p:nvSpPr>
        <p:spPr bwMode="auto">
          <a:xfrm>
            <a:off x="40259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C</a:t>
            </a:r>
          </a:p>
        </p:txBody>
      </p:sp>
      <p:sp>
        <p:nvSpPr>
          <p:cNvPr id="57419" name="Rectangle 75"/>
          <p:cNvSpPr>
            <a:spLocks noChangeArrowheads="1"/>
          </p:cNvSpPr>
          <p:nvPr/>
        </p:nvSpPr>
        <p:spPr bwMode="auto">
          <a:xfrm>
            <a:off x="45466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Ộ</a:t>
            </a:r>
          </a:p>
        </p:txBody>
      </p:sp>
      <p:sp>
        <p:nvSpPr>
          <p:cNvPr id="57420" name="Rectangle 76"/>
          <p:cNvSpPr>
            <a:spLocks noChangeArrowheads="1"/>
          </p:cNvSpPr>
          <p:nvPr/>
        </p:nvSpPr>
        <p:spPr bwMode="auto">
          <a:xfrm>
            <a:off x="50800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57421" name="Rectangle 77"/>
          <p:cNvSpPr>
            <a:spLocks noChangeArrowheads="1"/>
          </p:cNvSpPr>
          <p:nvPr/>
        </p:nvSpPr>
        <p:spPr bwMode="auto">
          <a:xfrm>
            <a:off x="56134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G</a:t>
            </a:r>
          </a:p>
        </p:txBody>
      </p:sp>
      <p:sp>
        <p:nvSpPr>
          <p:cNvPr id="57422" name="Rectangle 78"/>
          <p:cNvSpPr>
            <a:spLocks noChangeArrowheads="1"/>
          </p:cNvSpPr>
          <p:nvPr/>
        </p:nvSpPr>
        <p:spPr bwMode="auto">
          <a:xfrm>
            <a:off x="61341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S</a:t>
            </a:r>
          </a:p>
        </p:txBody>
      </p:sp>
      <p:sp>
        <p:nvSpPr>
          <p:cNvPr id="57423" name="Rectangle 79"/>
          <p:cNvSpPr>
            <a:spLocks noChangeArrowheads="1"/>
          </p:cNvSpPr>
          <p:nvPr/>
        </p:nvSpPr>
        <p:spPr bwMode="auto">
          <a:xfrm>
            <a:off x="66675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Ả</a:t>
            </a:r>
          </a:p>
        </p:txBody>
      </p:sp>
      <p:sp>
        <p:nvSpPr>
          <p:cNvPr id="57424" name="Rectangle 80"/>
          <p:cNvSpPr>
            <a:spLocks noChangeArrowheads="1"/>
          </p:cNvSpPr>
          <p:nvPr/>
        </p:nvSpPr>
        <p:spPr bwMode="auto">
          <a:xfrm>
            <a:off x="7188200" y="27527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57432" name="Rectangle 88"/>
          <p:cNvSpPr>
            <a:spLocks noChangeArrowheads="1"/>
          </p:cNvSpPr>
          <p:nvPr/>
        </p:nvSpPr>
        <p:spPr bwMode="auto">
          <a:xfrm>
            <a:off x="3492500" y="32480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Ổ</a:t>
            </a:r>
          </a:p>
        </p:txBody>
      </p:sp>
      <p:sp>
        <p:nvSpPr>
          <p:cNvPr id="57447" name="Rectangle 103"/>
          <p:cNvSpPr>
            <a:spLocks noChangeArrowheads="1"/>
          </p:cNvSpPr>
          <p:nvPr/>
        </p:nvSpPr>
        <p:spPr bwMode="auto">
          <a:xfrm>
            <a:off x="3492500" y="37449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57458" name="Rectangle 114"/>
          <p:cNvSpPr>
            <a:spLocks noChangeArrowheads="1"/>
          </p:cNvSpPr>
          <p:nvPr/>
        </p:nvSpPr>
        <p:spPr bwMode="auto">
          <a:xfrm>
            <a:off x="1371600" y="42402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Đ</a:t>
            </a:r>
          </a:p>
        </p:txBody>
      </p:sp>
      <p:sp>
        <p:nvSpPr>
          <p:cNvPr id="57459" name="Rectangle 115"/>
          <p:cNvSpPr>
            <a:spLocks noChangeArrowheads="1"/>
          </p:cNvSpPr>
          <p:nvPr/>
        </p:nvSpPr>
        <p:spPr bwMode="auto">
          <a:xfrm>
            <a:off x="1905000" y="42402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Ộ</a:t>
            </a:r>
          </a:p>
        </p:txBody>
      </p:sp>
      <p:sp>
        <p:nvSpPr>
          <p:cNvPr id="57460" name="Rectangle 116"/>
          <p:cNvSpPr>
            <a:spLocks noChangeArrowheads="1"/>
          </p:cNvSpPr>
          <p:nvPr/>
        </p:nvSpPr>
        <p:spPr bwMode="auto">
          <a:xfrm>
            <a:off x="2438400" y="42402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57461" name="Rectangle 117"/>
          <p:cNvSpPr>
            <a:spLocks noChangeArrowheads="1"/>
          </p:cNvSpPr>
          <p:nvPr/>
        </p:nvSpPr>
        <p:spPr bwMode="auto">
          <a:xfrm>
            <a:off x="2971800" y="42402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G</a:t>
            </a:r>
          </a:p>
        </p:txBody>
      </p:sp>
      <p:sp>
        <p:nvSpPr>
          <p:cNvPr id="57462" name="Rectangle 118"/>
          <p:cNvSpPr>
            <a:spLocks noChangeArrowheads="1"/>
          </p:cNvSpPr>
          <p:nvPr/>
        </p:nvSpPr>
        <p:spPr bwMode="auto">
          <a:xfrm>
            <a:off x="3492500" y="42402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Đ</a:t>
            </a:r>
          </a:p>
        </p:txBody>
      </p:sp>
      <p:sp>
        <p:nvSpPr>
          <p:cNvPr id="57463" name="Rectangle 119"/>
          <p:cNvSpPr>
            <a:spLocks noChangeArrowheads="1"/>
          </p:cNvSpPr>
          <p:nvPr/>
        </p:nvSpPr>
        <p:spPr bwMode="auto">
          <a:xfrm>
            <a:off x="4025900" y="42402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Ấ</a:t>
            </a:r>
          </a:p>
        </p:txBody>
      </p:sp>
      <p:sp>
        <p:nvSpPr>
          <p:cNvPr id="57464" name="Rectangle 120"/>
          <p:cNvSpPr>
            <a:spLocks noChangeArrowheads="1"/>
          </p:cNvSpPr>
          <p:nvPr/>
        </p:nvSpPr>
        <p:spPr bwMode="auto">
          <a:xfrm>
            <a:off x="4546600" y="42402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T</a:t>
            </a:r>
          </a:p>
        </p:txBody>
      </p:sp>
      <p:sp>
        <p:nvSpPr>
          <p:cNvPr id="57477" name="Rectangle 133"/>
          <p:cNvSpPr>
            <a:spLocks noChangeArrowheads="1"/>
          </p:cNvSpPr>
          <p:nvPr/>
        </p:nvSpPr>
        <p:spPr bwMode="auto">
          <a:xfrm>
            <a:off x="3492500" y="47339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Ị</a:t>
            </a:r>
          </a:p>
        </p:txBody>
      </p:sp>
      <p:sp>
        <p:nvSpPr>
          <p:cNvPr id="57492" name="Rectangle 148"/>
          <p:cNvSpPr>
            <a:spLocks noChangeArrowheads="1"/>
          </p:cNvSpPr>
          <p:nvPr/>
        </p:nvSpPr>
        <p:spPr bwMode="auto">
          <a:xfrm>
            <a:off x="3492500" y="5229225"/>
            <a:ext cx="51593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57506" name="Rectangle 162"/>
          <p:cNvSpPr>
            <a:spLocks noChangeArrowheads="1"/>
          </p:cNvSpPr>
          <p:nvPr/>
        </p:nvSpPr>
        <p:spPr bwMode="auto">
          <a:xfrm>
            <a:off x="2971800" y="57261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C</a:t>
            </a:r>
          </a:p>
        </p:txBody>
      </p:sp>
      <p:sp>
        <p:nvSpPr>
          <p:cNvPr id="57507" name="Rectangle 163"/>
          <p:cNvSpPr>
            <a:spLocks noChangeArrowheads="1"/>
          </p:cNvSpPr>
          <p:nvPr/>
        </p:nvSpPr>
        <p:spPr bwMode="auto">
          <a:xfrm>
            <a:off x="3492500" y="57261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H</a:t>
            </a:r>
          </a:p>
        </p:txBody>
      </p:sp>
      <p:sp>
        <p:nvSpPr>
          <p:cNvPr id="57508" name="Rectangle 164"/>
          <p:cNvSpPr>
            <a:spLocks noChangeArrowheads="1"/>
          </p:cNvSpPr>
          <p:nvPr/>
        </p:nvSpPr>
        <p:spPr bwMode="auto">
          <a:xfrm>
            <a:off x="4025900" y="57261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Ậ</a:t>
            </a:r>
          </a:p>
        </p:txBody>
      </p:sp>
      <p:sp>
        <p:nvSpPr>
          <p:cNvPr id="57509" name="Rectangle 165"/>
          <p:cNvSpPr>
            <a:spLocks noChangeArrowheads="1"/>
          </p:cNvSpPr>
          <p:nvPr/>
        </p:nvSpPr>
        <p:spPr bwMode="auto">
          <a:xfrm>
            <a:off x="4546600" y="57261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M</a:t>
            </a:r>
          </a:p>
        </p:txBody>
      </p:sp>
      <p:sp>
        <p:nvSpPr>
          <p:cNvPr id="57510" name="Rectangle 166"/>
          <p:cNvSpPr>
            <a:spLocks noChangeArrowheads="1"/>
          </p:cNvSpPr>
          <p:nvPr/>
        </p:nvSpPr>
        <p:spPr bwMode="auto">
          <a:xfrm>
            <a:off x="5080000" y="57261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L</a:t>
            </a:r>
          </a:p>
        </p:txBody>
      </p:sp>
      <p:sp>
        <p:nvSpPr>
          <p:cNvPr id="57511" name="Rectangle 167"/>
          <p:cNvSpPr>
            <a:spLocks noChangeArrowheads="1"/>
          </p:cNvSpPr>
          <p:nvPr/>
        </p:nvSpPr>
        <p:spPr bwMode="auto">
          <a:xfrm>
            <a:off x="5613400" y="57261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FF66"/>
                </a:solidFill>
                <a:latin typeface="Arial" charset="0"/>
              </a:rPr>
              <a:t>Ạ</a:t>
            </a:r>
          </a:p>
        </p:txBody>
      </p:sp>
      <p:sp>
        <p:nvSpPr>
          <p:cNvPr id="57512" name="Rectangle 168"/>
          <p:cNvSpPr>
            <a:spLocks noChangeArrowheads="1"/>
          </p:cNvSpPr>
          <p:nvPr/>
        </p:nvSpPr>
        <p:spPr bwMode="auto">
          <a:xfrm>
            <a:off x="6134100" y="5726113"/>
            <a:ext cx="515938" cy="484187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I</a:t>
            </a:r>
          </a:p>
        </p:txBody>
      </p:sp>
      <p:sp>
        <p:nvSpPr>
          <p:cNvPr id="57530" name="AutoShape 186" descr="Purple mesh"/>
          <p:cNvSpPr>
            <a:spLocks noChangeArrowheads="1"/>
          </p:cNvSpPr>
          <p:nvPr/>
        </p:nvSpPr>
        <p:spPr bwMode="auto">
          <a:xfrm>
            <a:off x="-1676400" y="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/>
              <a:t>1</a:t>
            </a:r>
          </a:p>
        </p:txBody>
      </p:sp>
      <p:sp>
        <p:nvSpPr>
          <p:cNvPr id="57531" name="AutoShape 187" descr="Purple mesh"/>
          <p:cNvSpPr>
            <a:spLocks noChangeArrowheads="1"/>
          </p:cNvSpPr>
          <p:nvPr/>
        </p:nvSpPr>
        <p:spPr bwMode="auto">
          <a:xfrm>
            <a:off x="84138" y="1271588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57532" name="AutoShape 188" descr="Purple mesh"/>
          <p:cNvSpPr>
            <a:spLocks noChangeArrowheads="1"/>
          </p:cNvSpPr>
          <p:nvPr/>
        </p:nvSpPr>
        <p:spPr bwMode="auto">
          <a:xfrm>
            <a:off x="-2743200" y="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/>
              <a:t>3</a:t>
            </a:r>
          </a:p>
        </p:txBody>
      </p:sp>
      <p:sp>
        <p:nvSpPr>
          <p:cNvPr id="57533" name="AutoShape 189" descr="Purple mesh"/>
          <p:cNvSpPr>
            <a:spLocks noChangeArrowheads="1"/>
          </p:cNvSpPr>
          <p:nvPr/>
        </p:nvSpPr>
        <p:spPr bwMode="auto">
          <a:xfrm>
            <a:off x="-1143000" y="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/>
              <a:t>4</a:t>
            </a:r>
          </a:p>
        </p:txBody>
      </p:sp>
      <p:sp>
        <p:nvSpPr>
          <p:cNvPr id="57534" name="AutoShape 190" descr="Purple mesh"/>
          <p:cNvSpPr>
            <a:spLocks noChangeArrowheads="1"/>
          </p:cNvSpPr>
          <p:nvPr/>
        </p:nvSpPr>
        <p:spPr bwMode="auto">
          <a:xfrm>
            <a:off x="84138" y="274320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57535" name="AutoShape 191" descr="Purple mesh"/>
          <p:cNvSpPr>
            <a:spLocks noChangeArrowheads="1"/>
          </p:cNvSpPr>
          <p:nvPr/>
        </p:nvSpPr>
        <p:spPr bwMode="auto">
          <a:xfrm>
            <a:off x="-1524000" y="-22860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/>
              <a:t>6</a:t>
            </a:r>
          </a:p>
        </p:txBody>
      </p:sp>
      <p:sp>
        <p:nvSpPr>
          <p:cNvPr id="57536" name="AutoShape 192" descr="Purple mesh"/>
          <p:cNvSpPr>
            <a:spLocks noChangeArrowheads="1"/>
          </p:cNvSpPr>
          <p:nvPr/>
        </p:nvSpPr>
        <p:spPr bwMode="auto">
          <a:xfrm>
            <a:off x="-1905000" y="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/>
              <a:t>7</a:t>
            </a:r>
          </a:p>
        </p:txBody>
      </p:sp>
      <p:sp>
        <p:nvSpPr>
          <p:cNvPr id="57537" name="AutoShape 193" descr="Purple mesh"/>
          <p:cNvSpPr>
            <a:spLocks noChangeArrowheads="1"/>
          </p:cNvSpPr>
          <p:nvPr/>
        </p:nvSpPr>
        <p:spPr bwMode="auto">
          <a:xfrm>
            <a:off x="84138" y="422910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57538" name="AutoShape 194" descr="Purple mesh"/>
          <p:cNvSpPr>
            <a:spLocks noChangeArrowheads="1"/>
          </p:cNvSpPr>
          <p:nvPr/>
        </p:nvSpPr>
        <p:spPr bwMode="auto">
          <a:xfrm>
            <a:off x="-1524000" y="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/>
              <a:t>9</a:t>
            </a:r>
          </a:p>
        </p:txBody>
      </p:sp>
      <p:sp>
        <p:nvSpPr>
          <p:cNvPr id="57539" name="AutoShape 195" descr="Purple mesh"/>
          <p:cNvSpPr>
            <a:spLocks noChangeArrowheads="1"/>
          </p:cNvSpPr>
          <p:nvPr/>
        </p:nvSpPr>
        <p:spPr bwMode="auto">
          <a:xfrm>
            <a:off x="-1143000" y="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/>
              <a:t>10</a:t>
            </a:r>
          </a:p>
        </p:txBody>
      </p:sp>
      <p:sp>
        <p:nvSpPr>
          <p:cNvPr id="57540" name="AutoShape 196" descr="Purple mesh"/>
          <p:cNvSpPr>
            <a:spLocks noChangeArrowheads="1"/>
          </p:cNvSpPr>
          <p:nvPr/>
        </p:nvSpPr>
        <p:spPr bwMode="auto">
          <a:xfrm>
            <a:off x="84138" y="572770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57541" name="AutoShape 197" descr="Purple mesh"/>
          <p:cNvSpPr>
            <a:spLocks noChangeArrowheads="1"/>
          </p:cNvSpPr>
          <p:nvPr/>
        </p:nvSpPr>
        <p:spPr bwMode="auto">
          <a:xfrm>
            <a:off x="-1524000" y="-457200"/>
            <a:ext cx="779462" cy="4572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/>
              <a:t>12</a:t>
            </a:r>
          </a:p>
        </p:txBody>
      </p:sp>
      <p:grpSp>
        <p:nvGrpSpPr>
          <p:cNvPr id="2" name="Group 201"/>
          <p:cNvGrpSpPr>
            <a:grpSpLocks/>
          </p:cNvGrpSpPr>
          <p:nvPr/>
        </p:nvGrpSpPr>
        <p:grpSpPr bwMode="auto">
          <a:xfrm>
            <a:off x="-4214813" y="4278313"/>
            <a:ext cx="3892550" cy="1627187"/>
            <a:chOff x="-4151" y="1024"/>
            <a:chExt cx="3798" cy="2284"/>
          </a:xfrm>
        </p:grpSpPr>
        <p:sp>
          <p:nvSpPr>
            <p:cNvPr id="57546" name="AutoShape 202" descr="Blue tissue paper"/>
            <p:cNvSpPr>
              <a:spLocks noChangeArrowheads="1"/>
            </p:cNvSpPr>
            <p:nvPr/>
          </p:nvSpPr>
          <p:spPr bwMode="auto">
            <a:xfrm>
              <a:off x="-4151" y="1436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b="1" i="1" u="sng">
                <a:solidFill>
                  <a:srgbClr val="FF0066"/>
                </a:solidFill>
              </a:endParaRPr>
            </a:p>
            <a:p>
              <a:pPr algn="ctr" eaLnBrk="0" hangingPunct="0">
                <a:defRPr/>
              </a:pPr>
              <a:r>
                <a:rPr lang="en-US" sz="2400" b="1" i="1" u="sng">
                  <a:solidFill>
                    <a:srgbClr val="0000FF"/>
                  </a:solidFill>
                </a:rPr>
                <a:t>Câu số 1</a:t>
              </a:r>
              <a:r>
                <a:rPr lang="en-US" sz="2400" b="1" i="1">
                  <a:solidFill>
                    <a:srgbClr val="0000FF"/>
                  </a:solidFill>
                </a:rPr>
                <a:t> : Gồm  7 ô</a:t>
              </a:r>
              <a:endParaRPr lang="en-US" sz="2400" b="1" i="1">
                <a:solidFill>
                  <a:srgbClr val="0000FF"/>
                </a:solidFill>
                <a:latin typeface=".VnTime" pitchFamily="34" charset="0"/>
              </a:endParaRPr>
            </a:p>
            <a:p>
              <a:pPr algn="ctr" eaLnBrk="0" hangingPunct="0">
                <a:defRPr/>
              </a:pPr>
              <a:r>
                <a:rPr lang="en-US" sz="2200" b="1" i="1">
                  <a:solidFill>
                    <a:srgbClr val="FF0066"/>
                  </a:solidFill>
                  <a:cs typeface="Times New Roman" pitchFamily="18" charset="0"/>
                </a:rPr>
                <a:t>Trong thập niên 30, Nhật Bản</a:t>
              </a:r>
            </a:p>
            <a:p>
              <a:pPr algn="ctr" eaLnBrk="0" hangingPunct="0">
                <a:defRPr/>
              </a:pPr>
              <a:r>
                <a:rPr lang="en-US" sz="2200" b="1" i="1">
                  <a:solidFill>
                    <a:srgbClr val="FF0066"/>
                  </a:solidFill>
                  <a:cs typeface="Times New Roman" pitchFamily="18" charset="0"/>
                </a:rPr>
                <a:t>thiết l</a:t>
              </a:r>
              <a:r>
                <a:rPr lang="en-US" sz="2200" b="1" i="1">
                  <a:solidFill>
                    <a:srgbClr val="FF0066"/>
                  </a:solidFill>
                  <a:latin typeface=".VnArial" pitchFamily="34" charset="0"/>
                  <a:cs typeface="Times New Roman" pitchFamily="18" charset="0"/>
                </a:rPr>
                <a:t>Ë</a:t>
              </a:r>
              <a:r>
                <a:rPr lang="en-US" sz="2200" b="1" i="1">
                  <a:solidFill>
                    <a:srgbClr val="FF0066"/>
                  </a:solidFill>
                  <a:cs typeface="Times New Roman" pitchFamily="18" charset="0"/>
                </a:rPr>
                <a:t>p chế độ gì?</a:t>
              </a:r>
              <a:endParaRPr lang="en-US" sz="2200" b="1">
                <a:solidFill>
                  <a:srgbClr val="FF0066"/>
                </a:solidFill>
                <a:cs typeface="Times New Roman" pitchFamily="18" charset="0"/>
              </a:endParaRPr>
            </a:p>
          </p:txBody>
        </p:sp>
        <p:sp>
          <p:nvSpPr>
            <p:cNvPr id="26691" name="AutoShape 203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/>
                <a:t>1</a:t>
              </a:r>
            </a:p>
          </p:txBody>
        </p:sp>
      </p:grpSp>
      <p:grpSp>
        <p:nvGrpSpPr>
          <p:cNvPr id="3" name="Group 210"/>
          <p:cNvGrpSpPr>
            <a:grpSpLocks/>
          </p:cNvGrpSpPr>
          <p:nvPr/>
        </p:nvGrpSpPr>
        <p:grpSpPr bwMode="auto">
          <a:xfrm>
            <a:off x="-4143375" y="3933825"/>
            <a:ext cx="3821112" cy="2000250"/>
            <a:chOff x="-4157" y="1024"/>
            <a:chExt cx="3804" cy="2286"/>
          </a:xfrm>
        </p:grpSpPr>
        <p:sp>
          <p:nvSpPr>
            <p:cNvPr id="57555" name="AutoShape 211" descr="Blue tissue paper"/>
            <p:cNvSpPr>
              <a:spLocks noChangeArrowheads="1"/>
            </p:cNvSpPr>
            <p:nvPr/>
          </p:nvSpPr>
          <p:spPr bwMode="auto">
            <a:xfrm>
              <a:off x="-4157" y="1438"/>
              <a:ext cx="3791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b="1" i="1" u="sng" dirty="0">
                <a:solidFill>
                  <a:srgbClr val="0000FF"/>
                </a:solidFill>
              </a:endParaRPr>
            </a:p>
            <a:p>
              <a:pPr algn="ctr" eaLnBrk="0" hangingPunct="0">
                <a:defRPr/>
              </a:pPr>
              <a:r>
                <a:rPr lang="en-US" sz="2400" b="1" i="1" u="sng" dirty="0" err="1">
                  <a:solidFill>
                    <a:srgbClr val="0000FF"/>
                  </a:solidFill>
                </a:rPr>
                <a:t>Câu</a:t>
              </a:r>
              <a:r>
                <a:rPr lang="en-US" sz="2400" b="1" i="1" u="sng" dirty="0">
                  <a:solidFill>
                    <a:srgbClr val="0000FF"/>
                  </a:solidFill>
                </a:rPr>
                <a:t> </a:t>
              </a:r>
              <a:r>
                <a:rPr lang="en-US" sz="2400" b="1" i="1" u="sng" dirty="0" err="1">
                  <a:solidFill>
                    <a:srgbClr val="0000FF"/>
                  </a:solidFill>
                </a:rPr>
                <a:t>số</a:t>
              </a:r>
              <a:r>
                <a:rPr lang="en-US" sz="2400" b="1" i="1" u="sng" dirty="0">
                  <a:solidFill>
                    <a:srgbClr val="0000FF"/>
                  </a:solidFill>
                </a:rPr>
                <a:t> 2</a:t>
              </a:r>
              <a:r>
                <a:rPr lang="en-US" sz="2400" b="1" i="1" dirty="0">
                  <a:solidFill>
                    <a:srgbClr val="0000FF"/>
                  </a:solidFill>
                </a:rPr>
                <a:t> : </a:t>
              </a:r>
              <a:r>
                <a:rPr lang="en-US" sz="2400" b="1" i="1" dirty="0" err="1">
                  <a:solidFill>
                    <a:srgbClr val="0000FF"/>
                  </a:solidFill>
                </a:rPr>
                <a:t>Gồm</a:t>
              </a:r>
              <a:r>
                <a:rPr lang="en-US" sz="2400" b="1" i="1" dirty="0">
                  <a:solidFill>
                    <a:srgbClr val="0000FF"/>
                  </a:solidFill>
                </a:rPr>
                <a:t>  11 ô</a:t>
              </a:r>
            </a:p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Năm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1922,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Đảng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ra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đời</a:t>
              </a:r>
              <a:endParaRPr lang="en-US" sz="2800" b="1" dirty="0">
                <a:solidFill>
                  <a:srgbClr val="FF0066"/>
                </a:solidFill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n-US" sz="2800" dirty="0">
                <a:solidFill>
                  <a:srgbClr val="111111"/>
                </a:solidFill>
              </a:endParaRPr>
            </a:p>
          </p:txBody>
        </p:sp>
        <p:sp>
          <p:nvSpPr>
            <p:cNvPr id="26689" name="AutoShape 212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FFFF66"/>
                  </a:solidFill>
                </a:rPr>
                <a:t>2</a:t>
              </a:r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-4071938" y="3933825"/>
            <a:ext cx="3733800" cy="2035175"/>
            <a:chOff x="-4007" y="1024"/>
            <a:chExt cx="3792" cy="2632"/>
          </a:xfrm>
        </p:grpSpPr>
        <p:sp>
          <p:nvSpPr>
            <p:cNvPr id="57564" name="AutoShape 220" descr="Blue tissue paper"/>
            <p:cNvSpPr>
              <a:spLocks noChangeArrowheads="1"/>
            </p:cNvSpPr>
            <p:nvPr/>
          </p:nvSpPr>
          <p:spPr bwMode="auto">
            <a:xfrm>
              <a:off x="-4007" y="1784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800" b="1" i="1" u="sng" dirty="0">
                <a:solidFill>
                  <a:srgbClr val="0000FF"/>
                </a:solidFill>
              </a:endParaRPr>
            </a:p>
            <a:p>
              <a:pPr algn="ctr" eaLnBrk="0" hangingPunct="0">
                <a:defRPr/>
              </a:pPr>
              <a:endParaRPr lang="en-US" sz="2800" b="1" i="1" u="sng" dirty="0">
                <a:solidFill>
                  <a:srgbClr val="0000FF"/>
                </a:solidFill>
              </a:endParaRPr>
            </a:p>
            <a:p>
              <a:pPr algn="ctr" eaLnBrk="0" hangingPunct="0">
                <a:defRPr/>
              </a:pPr>
              <a:endParaRPr lang="en-US" sz="2800" b="1" i="1" u="sng" dirty="0">
                <a:solidFill>
                  <a:srgbClr val="0000FF"/>
                </a:solidFill>
              </a:endParaRPr>
            </a:p>
            <a:p>
              <a:pPr algn="ctr" eaLnBrk="0" hangingPunct="0">
                <a:defRPr/>
              </a:pPr>
              <a:r>
                <a:rPr lang="en-US" sz="2800" b="1" i="1" u="sng" dirty="0" err="1">
                  <a:solidFill>
                    <a:srgbClr val="0000FF"/>
                  </a:solidFill>
                </a:rPr>
                <a:t>Câu</a:t>
              </a:r>
              <a:r>
                <a:rPr lang="en-US" sz="2800" b="1" i="1" u="sng" dirty="0">
                  <a:solidFill>
                    <a:srgbClr val="0000FF"/>
                  </a:solidFill>
                </a:rPr>
                <a:t> </a:t>
              </a:r>
              <a:r>
                <a:rPr lang="en-US" sz="2800" b="1" i="1" u="sng" dirty="0" err="1">
                  <a:solidFill>
                    <a:srgbClr val="0000FF"/>
                  </a:solidFill>
                </a:rPr>
                <a:t>số</a:t>
              </a:r>
              <a:r>
                <a:rPr lang="en-US" sz="2800" b="1" i="1" u="sng" dirty="0">
                  <a:solidFill>
                    <a:srgbClr val="0000FF"/>
                  </a:solidFill>
                </a:rPr>
                <a:t> 3</a:t>
              </a:r>
              <a:r>
                <a:rPr lang="en-US" sz="2800" b="1" i="1" dirty="0">
                  <a:solidFill>
                    <a:srgbClr val="0000FF"/>
                  </a:solidFill>
                </a:rPr>
                <a:t>: </a:t>
              </a:r>
              <a:r>
                <a:rPr lang="en-US" sz="2800" b="1" i="1" dirty="0" err="1">
                  <a:solidFill>
                    <a:srgbClr val="0000FF"/>
                  </a:solidFill>
                </a:rPr>
                <a:t>Gồm</a:t>
              </a:r>
              <a:r>
                <a:rPr lang="en-US" sz="2800" b="1" i="1" dirty="0">
                  <a:solidFill>
                    <a:srgbClr val="0000FF"/>
                  </a:solidFill>
                </a:rPr>
                <a:t>   7 ô</a:t>
              </a:r>
            </a:p>
            <a:p>
              <a:pPr algn="ctr">
                <a:defRPr/>
              </a:pP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Nhật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Bản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thường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xảy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ra</a:t>
              </a:r>
              <a:endParaRPr lang="en-US" sz="2800" b="1" dirty="0">
                <a:solidFill>
                  <a:srgbClr val="FF0066"/>
                </a:solidFill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thiên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 tai </a:t>
              </a:r>
              <a:r>
                <a:rPr lang="en-US" sz="2800" b="1" dirty="0" err="1">
                  <a:solidFill>
                    <a:srgbClr val="FF0066"/>
                  </a:solidFill>
                  <a:cs typeface="Times New Roman" pitchFamily="18" charset="0"/>
                </a:rPr>
                <a:t>gì</a:t>
              </a:r>
              <a:r>
                <a:rPr lang="en-US" sz="2800" b="1" dirty="0">
                  <a:solidFill>
                    <a:srgbClr val="FF0066"/>
                  </a:solidFill>
                  <a:cs typeface="Times New Roman" pitchFamily="18" charset="0"/>
                </a:rPr>
                <a:t>?</a:t>
              </a:r>
            </a:p>
            <a:p>
              <a:pPr algn="ctr">
                <a:defRPr/>
              </a:pPr>
              <a:endParaRPr lang="en-US" sz="2800" b="1" dirty="0">
                <a:solidFill>
                  <a:srgbClr val="0000FF"/>
                </a:solidFill>
                <a:latin typeface=".VnTime" pitchFamily="34" charset="0"/>
              </a:endParaRPr>
            </a:p>
            <a:p>
              <a:pPr algn="ctr" eaLnBrk="0" hangingPunct="0">
                <a:defRPr/>
              </a:pPr>
              <a:endParaRPr lang="en-US" sz="2800" b="1" i="1" dirty="0">
                <a:solidFill>
                  <a:srgbClr val="0000FF"/>
                </a:solidFill>
              </a:endParaRPr>
            </a:p>
            <a:p>
              <a:pPr algn="ctr" eaLnBrk="0" hangingPunct="0">
                <a:defRPr/>
              </a:pPr>
              <a:endParaRPr lang="en-US" sz="1000" dirty="0">
                <a:solidFill>
                  <a:srgbClr val="111111"/>
                </a:solidFill>
              </a:endParaRPr>
            </a:p>
          </p:txBody>
        </p:sp>
        <p:sp>
          <p:nvSpPr>
            <p:cNvPr id="26687" name="AutoShape 221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FFFF66"/>
                  </a:solidFill>
                </a:rPr>
                <a:t>3</a:t>
              </a:r>
            </a:p>
          </p:txBody>
        </p:sp>
      </p:grpSp>
      <p:grpSp>
        <p:nvGrpSpPr>
          <p:cNvPr id="5" name="Group 228"/>
          <p:cNvGrpSpPr>
            <a:grpSpLocks/>
          </p:cNvGrpSpPr>
          <p:nvPr/>
        </p:nvGrpSpPr>
        <p:grpSpPr bwMode="auto">
          <a:xfrm>
            <a:off x="-4071938" y="4141788"/>
            <a:ext cx="3810000" cy="1735137"/>
            <a:chOff x="-4085" y="1024"/>
            <a:chExt cx="3792" cy="2244"/>
          </a:xfrm>
        </p:grpSpPr>
        <p:sp>
          <p:nvSpPr>
            <p:cNvPr id="57573" name="AutoShape 229" descr="Blue tissue paper"/>
            <p:cNvSpPr>
              <a:spLocks noChangeArrowheads="1"/>
            </p:cNvSpPr>
            <p:nvPr/>
          </p:nvSpPr>
          <p:spPr bwMode="auto">
            <a:xfrm>
              <a:off x="-4085" y="1396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 i="1" u="sng" dirty="0" err="1">
                  <a:solidFill>
                    <a:srgbClr val="0000FF"/>
                  </a:solidFill>
                </a:rPr>
                <a:t>Câu</a:t>
              </a:r>
              <a:r>
                <a:rPr lang="en-US" sz="2000" b="1" i="1" u="sng" dirty="0">
                  <a:solidFill>
                    <a:srgbClr val="0000FF"/>
                  </a:solidFill>
                </a:rPr>
                <a:t> </a:t>
              </a:r>
              <a:r>
                <a:rPr lang="en-US" sz="2000" b="1" i="1" u="sng" dirty="0" err="1">
                  <a:solidFill>
                    <a:srgbClr val="0000FF"/>
                  </a:solidFill>
                </a:rPr>
                <a:t>số</a:t>
              </a:r>
              <a:r>
                <a:rPr lang="en-US" sz="2000" b="1" i="1" u="sng" dirty="0">
                  <a:solidFill>
                    <a:srgbClr val="0000FF"/>
                  </a:solidFill>
                </a:rPr>
                <a:t> 4</a:t>
              </a:r>
              <a:r>
                <a:rPr lang="en-US" sz="2000" b="1" i="1" dirty="0">
                  <a:solidFill>
                    <a:srgbClr val="0000FF"/>
                  </a:solidFill>
                </a:rPr>
                <a:t> : </a:t>
              </a:r>
              <a:r>
                <a:rPr lang="en-US" sz="2000" b="1" i="1" dirty="0" err="1">
                  <a:solidFill>
                    <a:srgbClr val="0000FF"/>
                  </a:solidFill>
                </a:rPr>
                <a:t>Gồm</a:t>
              </a:r>
              <a:r>
                <a:rPr lang="en-US" sz="2000" b="1" i="1" dirty="0">
                  <a:solidFill>
                    <a:srgbClr val="0000FF"/>
                  </a:solidFill>
                </a:rPr>
                <a:t>  7 ô</a:t>
              </a:r>
            </a:p>
            <a:p>
              <a:pPr algn="ctr" eaLnBrk="0" hangingPunct="0">
                <a:defRPr/>
              </a:pP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Cuộc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đấu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tranh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nhân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dân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Nhật</a:t>
              </a:r>
              <a:endParaRPr lang="en-US" sz="2000" b="1" dirty="0">
                <a:solidFill>
                  <a:srgbClr val="FF0066"/>
                </a:solidFill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Tác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động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như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thế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nào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đối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với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quá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Trình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phát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xít</a:t>
              </a:r>
              <a:r>
                <a:rPr lang="en-US" sz="2000" b="1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66"/>
                  </a:solidFill>
                  <a:cs typeface="Times New Roman" pitchFamily="18" charset="0"/>
                </a:rPr>
                <a:t>hoá</a:t>
              </a:r>
              <a:endParaRPr lang="en-US" sz="2000" b="1" dirty="0">
                <a:solidFill>
                  <a:srgbClr val="FF0066"/>
                </a:solidFill>
                <a:cs typeface="Times New Roman" pitchFamily="18" charset="0"/>
              </a:endParaRPr>
            </a:p>
          </p:txBody>
        </p:sp>
        <p:sp>
          <p:nvSpPr>
            <p:cNvPr id="26685" name="AutoShape 230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FFFF66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7449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7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7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7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7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-0.05272 L 1.02916 -0.0416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7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57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7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7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7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7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7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7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57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7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7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5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74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5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574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5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7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5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7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9135 L 1.02396 -0.08858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7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7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7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7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7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57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7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7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57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57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7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57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57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57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57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7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7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57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57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7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57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7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57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57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57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6 -0.05851 L 0.93004 -0.02521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57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57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57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 nodeType="clickPar">
                      <p:stCondLst>
                        <p:cond delay="0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5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5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57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8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7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57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57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57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39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57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 nodeType="clickPar">
                      <p:stCondLst>
                        <p:cond delay="0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57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57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57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57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57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57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57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57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57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57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57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57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57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57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57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57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57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57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57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57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57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57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57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8324 L 1.00833 -0.05549 " pathEditMode="relative" rAng="0" ptsTypes="AA">
                                      <p:cBhvr>
                                        <p:cTn id="4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7" y="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fill="hold"/>
                                        <p:tgtEl>
                                          <p:spTgt spid="57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57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57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57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57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40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57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 nodeType="clickPar">
                      <p:stCondLst>
                        <p:cond delay="0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57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57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57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41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 nodeType="clickPar">
                      <p:stCondLst>
                        <p:cond delay="0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0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500" fill="hold"/>
                                        <p:tgtEl>
                                          <p:spTgt spid="57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500" fill="hold"/>
                                        <p:tgtEl>
                                          <p:spTgt spid="57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57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</p:childTnLst>
        </p:cTn>
      </p:par>
    </p:tnLst>
    <p:bldLst>
      <p:bldP spid="57357" grpId="0" animBg="1"/>
      <p:bldP spid="57357" grpId="1" animBg="1"/>
      <p:bldP spid="57357" grpId="2" animBg="1"/>
      <p:bldP spid="57371" grpId="0" animBg="1"/>
      <p:bldP spid="57371" grpId="1" animBg="1"/>
      <p:bldP spid="57372" grpId="0" animBg="1"/>
      <p:bldP spid="57372" grpId="1" animBg="1"/>
      <p:bldP spid="57372" grpId="2" animBg="1"/>
      <p:bldP spid="57373" grpId="0" animBg="1"/>
      <p:bldP spid="57373" grpId="1" animBg="1"/>
      <p:bldP spid="57374" grpId="0" animBg="1"/>
      <p:bldP spid="57374" grpId="1" animBg="1"/>
      <p:bldP spid="57375" grpId="0" animBg="1"/>
      <p:bldP spid="57375" grpId="1" animBg="1"/>
      <p:bldP spid="57376" grpId="0" animBg="1"/>
      <p:bldP spid="57376" grpId="1" animBg="1"/>
      <p:bldP spid="57377" grpId="0" animBg="1"/>
      <p:bldP spid="57377" grpId="1" animBg="1"/>
      <p:bldP spid="57387" grpId="0" animBg="1"/>
      <p:bldP spid="57387" grpId="1" animBg="1"/>
      <p:bldP spid="57387" grpId="2" animBg="1"/>
      <p:bldP spid="57402" grpId="0" animBg="1"/>
      <p:bldP spid="57402" grpId="1" animBg="1"/>
      <p:bldP spid="57402" grpId="2" animBg="1"/>
      <p:bldP spid="57414" grpId="0" animBg="1"/>
      <p:bldP spid="57414" grpId="1" animBg="1"/>
      <p:bldP spid="57415" grpId="0" animBg="1"/>
      <p:bldP spid="57415" grpId="1" animBg="1"/>
      <p:bldP spid="57416" grpId="0" animBg="1"/>
      <p:bldP spid="57416" grpId="1" animBg="1"/>
      <p:bldP spid="57417" grpId="0" animBg="1"/>
      <p:bldP spid="57417" grpId="1" animBg="1"/>
      <p:bldP spid="57417" grpId="2" animBg="1"/>
      <p:bldP spid="57418" grpId="0" animBg="1"/>
      <p:bldP spid="57418" grpId="1" animBg="1"/>
      <p:bldP spid="57419" grpId="0" animBg="1"/>
      <p:bldP spid="57419" grpId="1" animBg="1"/>
      <p:bldP spid="57420" grpId="0" animBg="1"/>
      <p:bldP spid="57420" grpId="1" animBg="1"/>
      <p:bldP spid="57421" grpId="0" animBg="1"/>
      <p:bldP spid="57421" grpId="1" animBg="1"/>
      <p:bldP spid="57422" grpId="0" animBg="1"/>
      <p:bldP spid="57422" grpId="1" animBg="1"/>
      <p:bldP spid="57423" grpId="0" animBg="1"/>
      <p:bldP spid="57423" grpId="1" animBg="1"/>
      <p:bldP spid="57424" grpId="0" animBg="1"/>
      <p:bldP spid="57424" grpId="1" animBg="1"/>
      <p:bldP spid="57432" grpId="0" animBg="1"/>
      <p:bldP spid="57432" grpId="1" animBg="1"/>
      <p:bldP spid="57432" grpId="2" animBg="1"/>
      <p:bldP spid="57447" grpId="0" animBg="1"/>
      <p:bldP spid="57447" grpId="1" animBg="1"/>
      <p:bldP spid="57447" grpId="2" animBg="1"/>
      <p:bldP spid="57458" grpId="0" animBg="1"/>
      <p:bldP spid="57458" grpId="1" animBg="1"/>
      <p:bldP spid="57459" grpId="0" animBg="1"/>
      <p:bldP spid="57459" grpId="1" animBg="1"/>
      <p:bldP spid="57460" grpId="0" animBg="1"/>
      <p:bldP spid="57460" grpId="1" animBg="1"/>
      <p:bldP spid="57461" grpId="0" animBg="1"/>
      <p:bldP spid="57461" grpId="1" animBg="1"/>
      <p:bldP spid="57462" grpId="0" animBg="1"/>
      <p:bldP spid="57462" grpId="1" animBg="1"/>
      <p:bldP spid="57462" grpId="2" animBg="1"/>
      <p:bldP spid="57463" grpId="0" animBg="1"/>
      <p:bldP spid="57463" grpId="1" animBg="1"/>
      <p:bldP spid="57464" grpId="0" animBg="1"/>
      <p:bldP spid="57464" grpId="1" animBg="1"/>
      <p:bldP spid="57477" grpId="0" animBg="1"/>
      <p:bldP spid="57477" grpId="1" animBg="1"/>
      <p:bldP spid="57477" grpId="2" animBg="1"/>
      <p:bldP spid="57492" grpId="0" animBg="1"/>
      <p:bldP spid="57492" grpId="1" animBg="1"/>
      <p:bldP spid="57492" grpId="2" animBg="1"/>
      <p:bldP spid="57506" grpId="0" animBg="1"/>
      <p:bldP spid="57506" grpId="1" animBg="1"/>
      <p:bldP spid="57507" grpId="0" animBg="1"/>
      <p:bldP spid="57507" grpId="1" animBg="1"/>
      <p:bldP spid="57507" grpId="2" animBg="1"/>
      <p:bldP spid="57508" grpId="0" animBg="1"/>
      <p:bldP spid="57508" grpId="1" animBg="1"/>
      <p:bldP spid="57509" grpId="0" animBg="1"/>
      <p:bldP spid="57509" grpId="1" animBg="1"/>
      <p:bldP spid="57510" grpId="0" animBg="1"/>
      <p:bldP spid="57510" grpId="1" animBg="1"/>
      <p:bldP spid="57511" grpId="0" animBg="1"/>
      <p:bldP spid="57511" grpId="1" animBg="1"/>
      <p:bldP spid="57512" grpId="0" animBg="1"/>
      <p:bldP spid="575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vannq\Desktop\NỀN CHO PP\phong cảnh hoạt hì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5781" y="259080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TRÂN TRỌNG CẢM ƠN </a:t>
            </a:r>
            <a:endParaRPr lang="vi-VN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 CÔ 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vi-V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34916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sia full map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696200" y="152400"/>
            <a:ext cx="1371600" cy="2133600"/>
          </a:xfrm>
          <a:prstGeom prst="flowChartConnector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08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4948418"/>
            <a:ext cx="5543550" cy="1928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SG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" y="0"/>
            <a:ext cx="63354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339567" y="228600"/>
            <a:ext cx="27717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Á.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364.571km2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127triệu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(2015)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Hô-cai-đô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Hôn-siu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Kiu-siu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   Si-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-ô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90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68" name="Group 6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3119118"/>
              </p:ext>
            </p:extLst>
          </p:nvPr>
        </p:nvGraphicFramePr>
        <p:xfrm>
          <a:off x="-26126" y="15240"/>
          <a:ext cx="9144000" cy="7060327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35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 NGHIỆP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203652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8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-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-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sang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Á.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-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ty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 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-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Tàn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dư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nề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4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0" y="5000625"/>
            <a:ext cx="9144000" cy="10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lvl="1" algn="ctr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-30480" y="5000625"/>
            <a:ext cx="9144000" cy="1071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e50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25"/>
            <a:ext cx="4352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58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         </a:t>
            </a:r>
            <a:r>
              <a:rPr lang="en-US" sz="2400" dirty="0">
                <a:latin typeface="Arial" charset="0"/>
              </a:rPr>
              <a:t>QUAN SÁT NHỮNG HÌNH ẢNH </a:t>
            </a:r>
            <a:r>
              <a:rPr lang="en-US" sz="2400" dirty="0" smtClean="0">
                <a:latin typeface="Arial" charset="0"/>
              </a:rPr>
              <a:t>SAU </a:t>
            </a:r>
            <a:r>
              <a:rPr lang="en-US" sz="2400" dirty="0">
                <a:latin typeface="Arial" charset="0"/>
              </a:rPr>
              <a:t>TRẬN ĐỘNG ĐẤT </a:t>
            </a:r>
          </a:p>
        </p:txBody>
      </p:sp>
      <p:pic>
        <p:nvPicPr>
          <p:cNvPr id="4" name="Picture 8" descr="e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00125"/>
            <a:ext cx="4491037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ktt_4.10_dongdat4_kienthuc_EZ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inh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8863"/>
          </a:xfrm>
          <a:prstGeom prst="rect">
            <a:avLst/>
          </a:prstGeom>
          <a:noFill/>
          <a:ln w="63500">
            <a:solidFill>
              <a:schemeClr val="bg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0" y="4851446"/>
            <a:ext cx="9144001" cy="193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.VnArial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Tr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®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®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Êt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m¹nh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7.9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®é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rÝch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(9.1923)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g©y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nh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ữ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tæn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thÊt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nÆng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140.000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ng­ưêi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chÕt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mÊt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tÝch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nh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ữ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 ®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èng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®æ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n¸t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Thñ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®« T«-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ki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- «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hÇu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như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­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sôp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®æ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hoµn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toµn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C«ng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nghiÖp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®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tµu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mét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nh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ữ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ngµnh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CN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quan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träng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cña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NhËt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B¶n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bÞ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ph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¸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huû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hµng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tû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®« la vµ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tµi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s¶n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bÞ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tiªu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t¸n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5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1" descr="katayama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47863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" y="1942011"/>
            <a:ext cx="3500438" cy="29289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-tai-a-ma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75&quot;/&gt;&lt;/object&gt;&lt;object type=&quot;3&quot; unique_id=&quot;10006&quot;&gt;&lt;property id=&quot;20148&quot; value=&quot;5&quot;/&gt;&lt;property id=&quot;20300&quot; value=&quot;Slide 4 - &amp;quot;Lược đồ nước Nhật &amp;quot;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9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10&quot;/&gt;&lt;property id=&quot;20307&quot; value=&quot;264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13&quot;&gt;&lt;property id=&quot;20148&quot; value=&quot;5&quot;/&gt;&lt;property id=&quot;20300&quot; value=&quot;Slide 12&quot;/&gt;&lt;property id=&quot;20307&quot; value=&quot;268&quot;/&gt;&lt;/object&gt;&lt;object type=&quot;3&quot; unique_id=&quot;10014&quot;&gt;&lt;property id=&quot;20148&quot; value=&quot;5&quot;/&gt;&lt;property id=&quot;20300&quot; value=&quot;Slide 13&quot;/&gt;&lt;property id=&quot;20307&quot; value=&quot;267&quot;/&gt;&lt;/object&gt;&lt;object type=&quot;3&quot; unique_id=&quot;10015&quot;&gt;&lt;property id=&quot;20148&quot; value=&quot;5&quot;/&gt;&lt;property id=&quot;20300&quot; value=&quot;Slide 14&quot;/&gt;&lt;property id=&quot;20307&quot; value=&quot;266&quot;/&gt;&lt;/object&gt;&lt;object type=&quot;3&quot; unique_id=&quot;10016&quot;&gt;&lt;property id=&quot;20148&quot; value=&quot;5&quot;/&gt;&lt;property id=&quot;20300&quot; value=&quot;Slide 15&quot;/&gt;&lt;property id=&quot;20307&quot; value=&quot;272&quot;/&gt;&lt;/object&gt;&lt;object type=&quot;3&quot; unique_id=&quot;10017&quot;&gt;&lt;property id=&quot;20148&quot; value=&quot;5&quot;/&gt;&lt;property id=&quot;20300&quot; value=&quot;Slide 16&quot;/&gt;&lt;property id=&quot;20307&quot; value=&quot;273&quot;/&gt;&lt;/object&gt;&lt;object type=&quot;3&quot; unique_id=&quot;10018&quot;&gt;&lt;property id=&quot;20148&quot; value=&quot;5&quot;/&gt;&lt;property id=&quot;20300&quot; value=&quot;Slide 17&quot;/&gt;&lt;property id=&quot;20307&quot; value=&quot;274&quot;/&gt;&lt;/object&gt;&lt;object type=&quot;3&quot; unique_id=&quot;10019&quot;&gt;&lt;property id=&quot;20148&quot; value=&quot;5&quot;/&gt;&lt;property id=&quot;20300&quot; value=&quot;Slide 20&quot;/&gt;&lt;property id=&quot;20307&quot; value=&quot;270&quot;/&gt;&lt;/object&gt;&lt;object type=&quot;3&quot; unique_id=&quot;10020&quot;&gt;&lt;property id=&quot;20148&quot; value=&quot;5&quot;/&gt;&lt;property id=&quot;20300&quot; value=&quot;Slide 21&quot;/&gt;&lt;property id=&quot;20307&quot; value=&quot;271&quot;/&gt;&lt;/object&gt;&lt;object type=&quot;3&quot; unique_id=&quot;10021&quot;&gt;&lt;property id=&quot;20148&quot; value=&quot;5&quot;/&gt;&lt;property id=&quot;20300&quot; value=&quot;Slide 22&quot;/&gt;&lt;property id=&quot;20307&quot; value=&quot;276&quot;/&gt;&lt;/object&gt;&lt;object type=&quot;3&quot; unique_id=&quot;10022&quot;&gt;&lt;property id=&quot;20148&quot; value=&quot;5&quot;/&gt;&lt;property id=&quot;20300&quot; value=&quot;Slide 23&quot;/&gt;&lt;property id=&quot;20307&quot; value=&quot;277&quot;/&gt;&lt;/object&gt;&lt;object type=&quot;3&quot; unique_id=&quot;10023&quot;&gt;&lt;property id=&quot;20148&quot; value=&quot;5&quot;/&gt;&lt;property id=&quot;20300&quot; value=&quot;Slide 24&quot;/&gt;&lt;property id=&quot;20307&quot; value=&quot;278&quot;/&gt;&lt;/object&gt;&lt;object type=&quot;3&quot; unique_id=&quot;10173&quot;&gt;&lt;property id=&quot;20148&quot; value=&quot;5&quot;/&gt;&lt;property id=&quot;20300&quot; value=&quot;Slide 7&quot;/&gt;&lt;property id=&quot;20307&quot; value=&quot;279&quot;/&gt;&lt;/object&gt;&lt;object type=&quot;3&quot; unique_id=&quot;10390&quot;&gt;&lt;property id=&quot;20148&quot; value=&quot;5&quot;/&gt;&lt;property id=&quot;20300&quot; value=&quot;Slide 18&quot;/&gt;&lt;property id=&quot;20307&quot; value=&quot;280&quot;/&gt;&lt;/object&gt;&lt;object type=&quot;3&quot; unique_id=&quot;10391&quot;&gt;&lt;property id=&quot;20148&quot; value=&quot;5&quot;/&gt;&lt;property id=&quot;20300&quot; value=&quot;Slide 19&quot;/&gt;&lt;property id=&quot;20307&quot; value=&quot;281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772</Words>
  <Application>Microsoft Office PowerPoint</Application>
  <PresentationFormat>On-screen Show (4:3)</PresentationFormat>
  <Paragraphs>179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Bitmap Image</vt:lpstr>
      <vt:lpstr>PowerPoint Presentation</vt:lpstr>
      <vt:lpstr>PowerPoint Presentation</vt:lpstr>
      <vt:lpstr>PowerPoint Presentation</vt:lpstr>
      <vt:lpstr>Lược đồ nước Nhật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2016-11-09T03:55:21Z</dcterms:created>
  <dcterms:modified xsi:type="dcterms:W3CDTF">2018-11-14T23:30:06Z</dcterms:modified>
</cp:coreProperties>
</file>